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80" r:id="rId4"/>
    <p:sldId id="281" r:id="rId5"/>
    <p:sldId id="27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4C56"/>
    <a:srgbClr val="476F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95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1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Submitting a Paragraph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Choose a Format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326650" y="1536952"/>
            <a:ext cx="5443662" cy="608874"/>
            <a:chOff x="1906953" y="1849761"/>
            <a:chExt cx="5443662" cy="693935"/>
          </a:xfrm>
          <a:solidFill>
            <a:srgbClr val="314C56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504517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Font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326650" y="2281873"/>
            <a:ext cx="5443662" cy="608874"/>
            <a:chOff x="1906953" y="1849761"/>
            <a:chExt cx="5443662" cy="693935"/>
          </a:xfrm>
          <a:solidFill>
            <a:srgbClr val="476F7E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504517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Line spacing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326650" y="3032690"/>
            <a:ext cx="5443662" cy="608874"/>
            <a:chOff x="1906953" y="1849761"/>
            <a:chExt cx="5443662" cy="693935"/>
          </a:xfrm>
          <a:solidFill>
            <a:srgbClr val="314C56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504517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Page margins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326650" y="3765690"/>
            <a:ext cx="5443662" cy="608874"/>
            <a:chOff x="1906953" y="1849761"/>
            <a:chExt cx="5443662" cy="693935"/>
          </a:xfrm>
          <a:solidFill>
            <a:srgbClr val="476F7E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504517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Page size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326650" y="4494297"/>
            <a:ext cx="5443662" cy="608874"/>
            <a:chOff x="1906953" y="1849761"/>
            <a:chExt cx="5443662" cy="693935"/>
          </a:xfrm>
          <a:solidFill>
            <a:srgbClr val="314C56"/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67835" y="1986221"/>
              <a:ext cx="5274381" cy="504517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Colors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326650" y="5233896"/>
            <a:ext cx="5443662" cy="608874"/>
            <a:chOff x="1906953" y="1849761"/>
            <a:chExt cx="5443662" cy="693935"/>
          </a:xfrm>
          <a:solidFill>
            <a:srgbClr val="476F7E"/>
          </a:solidFill>
        </p:grpSpPr>
        <p:sp>
          <p:nvSpPr>
            <p:cNvPr id="29" name="Rectangle 28"/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967835" y="1986221"/>
              <a:ext cx="5274381" cy="504517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Images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6381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Print or Upload Your Work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77684"/>
            <a:chOff x="365111" y="1821206"/>
            <a:chExt cx="8443024" cy="3324667"/>
          </a:xfrm>
          <a:solidFill>
            <a:srgbClr val="314C5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324667"/>
              <a:chOff x="365111" y="1821206"/>
              <a:chExt cx="8443024" cy="3324667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47218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19149" y="3000688"/>
                <a:ext cx="843445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</a:rPr>
                  <a:t>or</a:t>
                </a:r>
                <a:endParaRPr lang="en-US" sz="32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825031" y="1929882"/>
              <a:ext cx="3325552" cy="68148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u="sng" dirty="0">
                  <a:solidFill>
                    <a:schemeClr val="bg1"/>
                  </a:solidFill>
                </a:rPr>
                <a:t>Print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24626" y="1861557"/>
              <a:ext cx="3191258" cy="68148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u="sng" dirty="0">
                  <a:solidFill>
                    <a:schemeClr val="bg1"/>
                  </a:solidFill>
                </a:rPr>
                <a:t>Upload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702256" y="2442449"/>
            <a:ext cx="193203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Print your paragraph at least one day before the due date.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Keep your document clean and unwrinkled.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17266" y="2313734"/>
            <a:ext cx="27872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Ensure you’re using the right guidelines and file format.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Email it to yourself as a test run.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Check your sent folder to ensure it was successfully delivered, and you have a record of submission.</a:t>
            </a:r>
          </a:p>
        </p:txBody>
      </p:sp>
    </p:spTree>
    <p:extLst>
      <p:ext uri="{BB962C8B-B14F-4D97-AF65-F5344CB8AC3E}">
        <p14:creationId xmlns:p14="http://schemas.microsoft.com/office/powerpoint/2010/main" val="768828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88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Coleman</cp:lastModifiedBy>
  <cp:revision>20</cp:revision>
  <dcterms:created xsi:type="dcterms:W3CDTF">2017-06-16T13:06:21Z</dcterms:created>
  <dcterms:modified xsi:type="dcterms:W3CDTF">2020-08-20T18:42:17Z</dcterms:modified>
</cp:coreProperties>
</file>